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584" r:id="rId5"/>
    <p:sldId id="628" r:id="rId6"/>
    <p:sldId id="646" r:id="rId7"/>
    <p:sldId id="647" r:id="rId8"/>
    <p:sldId id="648" r:id="rId9"/>
    <p:sldId id="649" r:id="rId10"/>
    <p:sldId id="650" r:id="rId11"/>
    <p:sldId id="64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DAC"/>
    <a:srgbClr val="532377"/>
    <a:srgbClr val="672C94"/>
    <a:srgbClr val="81D5A7"/>
    <a:srgbClr val="917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72236" autoAdjust="0"/>
  </p:normalViewPr>
  <p:slideViewPr>
    <p:cSldViewPr snapToGrid="0">
      <p:cViewPr varScale="1">
        <p:scale>
          <a:sx n="49" d="100"/>
          <a:sy n="49" d="100"/>
        </p:scale>
        <p:origin x="14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Davies" userId="9a723aed-8e2b-4007-8f73-5b72d8ad2cd9" providerId="ADAL" clId="{40B36D2A-6930-4BC1-8BED-43A6D4CE7687}"/>
    <pc:docChg chg="undo custSel addSld delSld modSld sldOrd">
      <pc:chgData name="Lauren Davies" userId="9a723aed-8e2b-4007-8f73-5b72d8ad2cd9" providerId="ADAL" clId="{40B36D2A-6930-4BC1-8BED-43A6D4CE7687}" dt="2023-03-26T17:30:06.560" v="1664" actId="20577"/>
      <pc:docMkLst>
        <pc:docMk/>
      </pc:docMkLst>
      <pc:sldChg chg="addSp delSp modSp ord modNotesTx">
        <pc:chgData name="Lauren Davies" userId="9a723aed-8e2b-4007-8f73-5b72d8ad2cd9" providerId="ADAL" clId="{40B36D2A-6930-4BC1-8BED-43A6D4CE7687}" dt="2023-03-26T15:44:47.682" v="1079" actId="20577"/>
        <pc:sldMkLst>
          <pc:docMk/>
          <pc:sldMk cId="393650471" sldId="584"/>
        </pc:sldMkLst>
        <pc:spChg chg="mod">
          <ac:chgData name="Lauren Davies" userId="9a723aed-8e2b-4007-8f73-5b72d8ad2cd9" providerId="ADAL" clId="{40B36D2A-6930-4BC1-8BED-43A6D4CE7687}" dt="2023-03-26T15:14:59.148" v="3" actId="27636"/>
          <ac:spMkLst>
            <pc:docMk/>
            <pc:sldMk cId="393650471" sldId="584"/>
            <ac:spMk id="2" creationId="{47E529D8-88A0-2D46-45FE-E8399C3CCF5B}"/>
          </ac:spMkLst>
        </pc:spChg>
        <pc:spChg chg="mod">
          <ac:chgData name="Lauren Davies" userId="9a723aed-8e2b-4007-8f73-5b72d8ad2cd9" providerId="ADAL" clId="{40B36D2A-6930-4BC1-8BED-43A6D4CE7687}" dt="2023-03-26T15:15:24.425" v="24" actId="20577"/>
          <ac:spMkLst>
            <pc:docMk/>
            <pc:sldMk cId="393650471" sldId="584"/>
            <ac:spMk id="3" creationId="{6CB92D8A-06B3-8C23-64C6-F3A8F67BAA09}"/>
          </ac:spMkLst>
        </pc:spChg>
        <pc:graphicFrameChg chg="add del modGraphic">
          <ac:chgData name="Lauren Davies" userId="9a723aed-8e2b-4007-8f73-5b72d8ad2cd9" providerId="ADAL" clId="{40B36D2A-6930-4BC1-8BED-43A6D4CE7687}" dt="2023-03-26T15:44:37.379" v="1077" actId="27309"/>
          <ac:graphicFrameMkLst>
            <pc:docMk/>
            <pc:sldMk cId="393650471" sldId="584"/>
            <ac:graphicFrameMk id="6" creationId="{466ABEB6-E90B-41ED-AF0A-A4A70C745FA8}"/>
          </ac:graphicFrameMkLst>
        </pc:graphicFrameChg>
      </pc:sldChg>
      <pc:sldChg chg="del">
        <pc:chgData name="Lauren Davies" userId="9a723aed-8e2b-4007-8f73-5b72d8ad2cd9" providerId="ADAL" clId="{40B36D2A-6930-4BC1-8BED-43A6D4CE7687}" dt="2023-03-26T15:15:37.900" v="25" actId="2696"/>
        <pc:sldMkLst>
          <pc:docMk/>
          <pc:sldMk cId="1362013306" sldId="627"/>
        </pc:sldMkLst>
      </pc:sldChg>
      <pc:sldChg chg="modSp">
        <pc:chgData name="Lauren Davies" userId="9a723aed-8e2b-4007-8f73-5b72d8ad2cd9" providerId="ADAL" clId="{40B36D2A-6930-4BC1-8BED-43A6D4CE7687}" dt="2023-03-26T16:00:49.413" v="1643" actId="20577"/>
        <pc:sldMkLst>
          <pc:docMk/>
          <pc:sldMk cId="519740469" sldId="628"/>
        </pc:sldMkLst>
        <pc:spChg chg="mod">
          <ac:chgData name="Lauren Davies" userId="9a723aed-8e2b-4007-8f73-5b72d8ad2cd9" providerId="ADAL" clId="{40B36D2A-6930-4BC1-8BED-43A6D4CE7687}" dt="2023-03-26T16:00:49.413" v="1643" actId="20577"/>
          <ac:spMkLst>
            <pc:docMk/>
            <pc:sldMk cId="519740469" sldId="628"/>
            <ac:spMk id="4" creationId="{1FFE5E83-CF11-D038-975B-BA8A9E0FD4B4}"/>
          </ac:spMkLst>
        </pc:spChg>
      </pc:sldChg>
      <pc:sldChg chg="del">
        <pc:chgData name="Lauren Davies" userId="9a723aed-8e2b-4007-8f73-5b72d8ad2cd9" providerId="ADAL" clId="{40B36D2A-6930-4BC1-8BED-43A6D4CE7687}" dt="2023-03-26T15:27:17.442" v="678" actId="2696"/>
        <pc:sldMkLst>
          <pc:docMk/>
          <pc:sldMk cId="2588996309" sldId="631"/>
        </pc:sldMkLst>
      </pc:sldChg>
      <pc:sldChg chg="del">
        <pc:chgData name="Lauren Davies" userId="9a723aed-8e2b-4007-8f73-5b72d8ad2cd9" providerId="ADAL" clId="{40B36D2A-6930-4BC1-8BED-43A6D4CE7687}" dt="2023-03-26T15:27:16.376" v="676" actId="2696"/>
        <pc:sldMkLst>
          <pc:docMk/>
          <pc:sldMk cId="739984713" sldId="632"/>
        </pc:sldMkLst>
      </pc:sldChg>
      <pc:sldChg chg="del">
        <pc:chgData name="Lauren Davies" userId="9a723aed-8e2b-4007-8f73-5b72d8ad2cd9" providerId="ADAL" clId="{40B36D2A-6930-4BC1-8BED-43A6D4CE7687}" dt="2023-03-26T15:27:14.012" v="674" actId="2696"/>
        <pc:sldMkLst>
          <pc:docMk/>
          <pc:sldMk cId="342533691" sldId="633"/>
        </pc:sldMkLst>
      </pc:sldChg>
      <pc:sldChg chg="del">
        <pc:chgData name="Lauren Davies" userId="9a723aed-8e2b-4007-8f73-5b72d8ad2cd9" providerId="ADAL" clId="{40B36D2A-6930-4BC1-8BED-43A6D4CE7687}" dt="2023-03-26T15:27:16.876" v="677" actId="2696"/>
        <pc:sldMkLst>
          <pc:docMk/>
          <pc:sldMk cId="2132838578" sldId="634"/>
        </pc:sldMkLst>
      </pc:sldChg>
      <pc:sldChg chg="del">
        <pc:chgData name="Lauren Davies" userId="9a723aed-8e2b-4007-8f73-5b72d8ad2cd9" providerId="ADAL" clId="{40B36D2A-6930-4BC1-8BED-43A6D4CE7687}" dt="2023-03-26T15:21:19.509" v="128" actId="2696"/>
        <pc:sldMkLst>
          <pc:docMk/>
          <pc:sldMk cId="1104735849" sldId="635"/>
        </pc:sldMkLst>
      </pc:sldChg>
      <pc:sldChg chg="del">
        <pc:chgData name="Lauren Davies" userId="9a723aed-8e2b-4007-8f73-5b72d8ad2cd9" providerId="ADAL" clId="{40B36D2A-6930-4BC1-8BED-43A6D4CE7687}" dt="2023-03-26T15:27:13.013" v="673" actId="2696"/>
        <pc:sldMkLst>
          <pc:docMk/>
          <pc:sldMk cId="4059781579" sldId="636"/>
        </pc:sldMkLst>
      </pc:sldChg>
      <pc:sldChg chg="del">
        <pc:chgData name="Lauren Davies" userId="9a723aed-8e2b-4007-8f73-5b72d8ad2cd9" providerId="ADAL" clId="{40B36D2A-6930-4BC1-8BED-43A6D4CE7687}" dt="2023-03-26T15:27:18.123" v="679" actId="2696"/>
        <pc:sldMkLst>
          <pc:docMk/>
          <pc:sldMk cId="2165682395" sldId="640"/>
        </pc:sldMkLst>
      </pc:sldChg>
      <pc:sldChg chg="del">
        <pc:chgData name="Lauren Davies" userId="9a723aed-8e2b-4007-8f73-5b72d8ad2cd9" providerId="ADAL" clId="{40B36D2A-6930-4BC1-8BED-43A6D4CE7687}" dt="2023-03-26T15:27:15.727" v="675" actId="2696"/>
        <pc:sldMkLst>
          <pc:docMk/>
          <pc:sldMk cId="2877034990" sldId="641"/>
        </pc:sldMkLst>
      </pc:sldChg>
      <pc:sldChg chg="del">
        <pc:chgData name="Lauren Davies" userId="9a723aed-8e2b-4007-8f73-5b72d8ad2cd9" providerId="ADAL" clId="{40B36D2A-6930-4BC1-8BED-43A6D4CE7687}" dt="2023-03-26T15:27:21.392" v="681" actId="2696"/>
        <pc:sldMkLst>
          <pc:docMk/>
          <pc:sldMk cId="3822460104" sldId="642"/>
        </pc:sldMkLst>
      </pc:sldChg>
      <pc:sldChg chg="modSp modNotesTx">
        <pc:chgData name="Lauren Davies" userId="9a723aed-8e2b-4007-8f73-5b72d8ad2cd9" providerId="ADAL" clId="{40B36D2A-6930-4BC1-8BED-43A6D4CE7687}" dt="2023-03-26T17:30:06.560" v="1664" actId="20577"/>
        <pc:sldMkLst>
          <pc:docMk/>
          <pc:sldMk cId="201272598" sldId="643"/>
        </pc:sldMkLst>
        <pc:spChg chg="mod">
          <ac:chgData name="Lauren Davies" userId="9a723aed-8e2b-4007-8f73-5b72d8ad2cd9" providerId="ADAL" clId="{40B36D2A-6930-4BC1-8BED-43A6D4CE7687}" dt="2023-03-26T16:52:35.263" v="1659" actId="5793"/>
          <ac:spMkLst>
            <pc:docMk/>
            <pc:sldMk cId="201272598" sldId="643"/>
            <ac:spMk id="2" creationId="{47E529D8-88A0-2D46-45FE-E8399C3CCF5B}"/>
          </ac:spMkLst>
        </pc:spChg>
        <pc:spChg chg="mod">
          <ac:chgData name="Lauren Davies" userId="9a723aed-8e2b-4007-8f73-5b72d8ad2cd9" providerId="ADAL" clId="{40B36D2A-6930-4BC1-8BED-43A6D4CE7687}" dt="2023-03-26T16:53:04.878" v="1663" actId="1076"/>
          <ac:spMkLst>
            <pc:docMk/>
            <pc:sldMk cId="201272598" sldId="643"/>
            <ac:spMk id="3" creationId="{6CB92D8A-06B3-8C23-64C6-F3A8F67BAA09}"/>
          </ac:spMkLst>
        </pc:spChg>
      </pc:sldChg>
      <pc:sldChg chg="del">
        <pc:chgData name="Lauren Davies" userId="9a723aed-8e2b-4007-8f73-5b72d8ad2cd9" providerId="ADAL" clId="{40B36D2A-6930-4BC1-8BED-43A6D4CE7687}" dt="2023-03-26T15:27:12.283" v="672" actId="2696"/>
        <pc:sldMkLst>
          <pc:docMk/>
          <pc:sldMk cId="3059332955" sldId="644"/>
        </pc:sldMkLst>
      </pc:sldChg>
      <pc:sldChg chg="del">
        <pc:chgData name="Lauren Davies" userId="9a723aed-8e2b-4007-8f73-5b72d8ad2cd9" providerId="ADAL" clId="{40B36D2A-6930-4BC1-8BED-43A6D4CE7687}" dt="2023-03-26T15:21:20.295" v="129" actId="2696"/>
        <pc:sldMkLst>
          <pc:docMk/>
          <pc:sldMk cId="3302594208" sldId="645"/>
        </pc:sldMkLst>
      </pc:sldChg>
      <pc:sldChg chg="modSp">
        <pc:chgData name="Lauren Davies" userId="9a723aed-8e2b-4007-8f73-5b72d8ad2cd9" providerId="ADAL" clId="{40B36D2A-6930-4BC1-8BED-43A6D4CE7687}" dt="2023-03-26T15:26:46.572" v="668" actId="1076"/>
        <pc:sldMkLst>
          <pc:docMk/>
          <pc:sldMk cId="623862083" sldId="646"/>
        </pc:sldMkLst>
        <pc:spChg chg="mod">
          <ac:chgData name="Lauren Davies" userId="9a723aed-8e2b-4007-8f73-5b72d8ad2cd9" providerId="ADAL" clId="{40B36D2A-6930-4BC1-8BED-43A6D4CE7687}" dt="2023-03-26T15:26:35.180" v="667" actId="1076"/>
          <ac:spMkLst>
            <pc:docMk/>
            <pc:sldMk cId="623862083" sldId="646"/>
            <ac:spMk id="2" creationId="{EF5404E0-013B-C019-0EA1-5CF88FF4E7B0}"/>
          </ac:spMkLst>
        </pc:spChg>
        <pc:spChg chg="mod">
          <ac:chgData name="Lauren Davies" userId="9a723aed-8e2b-4007-8f73-5b72d8ad2cd9" providerId="ADAL" clId="{40B36D2A-6930-4BC1-8BED-43A6D4CE7687}" dt="2023-03-26T15:26:34.660" v="666" actId="1076"/>
          <ac:spMkLst>
            <pc:docMk/>
            <pc:sldMk cId="623862083" sldId="646"/>
            <ac:spMk id="22" creationId="{57C22AF2-B12F-ED57-4481-7C54F4E84AE7}"/>
          </ac:spMkLst>
        </pc:spChg>
        <pc:picChg chg="mod">
          <ac:chgData name="Lauren Davies" userId="9a723aed-8e2b-4007-8f73-5b72d8ad2cd9" providerId="ADAL" clId="{40B36D2A-6930-4BC1-8BED-43A6D4CE7687}" dt="2023-03-26T15:26:46.572" v="668" actId="1076"/>
          <ac:picMkLst>
            <pc:docMk/>
            <pc:sldMk cId="623862083" sldId="646"/>
            <ac:picMk id="7" creationId="{D3B79D4D-7208-C6FC-BBC8-908496005AE9}"/>
          </ac:picMkLst>
        </pc:picChg>
      </pc:sldChg>
      <pc:sldChg chg="addSp delSp modSp add ord">
        <pc:chgData name="Lauren Davies" userId="9a723aed-8e2b-4007-8f73-5b72d8ad2cd9" providerId="ADAL" clId="{40B36D2A-6930-4BC1-8BED-43A6D4CE7687}" dt="2023-03-26T15:44:10.076" v="1073" actId="1076"/>
        <pc:sldMkLst>
          <pc:docMk/>
          <pc:sldMk cId="324354030" sldId="647"/>
        </pc:sldMkLst>
        <pc:spChg chg="del mod">
          <ac:chgData name="Lauren Davies" userId="9a723aed-8e2b-4007-8f73-5b72d8ad2cd9" providerId="ADAL" clId="{40B36D2A-6930-4BC1-8BED-43A6D4CE7687}" dt="2023-03-26T15:34:17.553" v="685" actId="478"/>
          <ac:spMkLst>
            <pc:docMk/>
            <pc:sldMk cId="324354030" sldId="647"/>
            <ac:spMk id="2" creationId="{7C5B812D-A902-05D5-2EC5-7182E6024C5F}"/>
          </ac:spMkLst>
        </pc:spChg>
        <pc:spChg chg="del">
          <ac:chgData name="Lauren Davies" userId="9a723aed-8e2b-4007-8f73-5b72d8ad2cd9" providerId="ADAL" clId="{40B36D2A-6930-4BC1-8BED-43A6D4CE7687}" dt="2023-03-26T15:34:23.059" v="688" actId="478"/>
          <ac:spMkLst>
            <pc:docMk/>
            <pc:sldMk cId="324354030" sldId="647"/>
            <ac:spMk id="4" creationId="{1FFE5E83-CF11-D038-975B-BA8A9E0FD4B4}"/>
          </ac:spMkLst>
        </pc:spChg>
        <pc:spChg chg="add del mod">
          <ac:chgData name="Lauren Davies" userId="9a723aed-8e2b-4007-8f73-5b72d8ad2cd9" providerId="ADAL" clId="{40B36D2A-6930-4BC1-8BED-43A6D4CE7687}" dt="2023-03-26T15:34:20.760" v="687" actId="478"/>
          <ac:spMkLst>
            <pc:docMk/>
            <pc:sldMk cId="324354030" sldId="647"/>
            <ac:spMk id="6" creationId="{2295283B-8C27-4300-B8C8-85517190C659}"/>
          </ac:spMkLst>
        </pc:spChg>
        <pc:spChg chg="add mod">
          <ac:chgData name="Lauren Davies" userId="9a723aed-8e2b-4007-8f73-5b72d8ad2cd9" providerId="ADAL" clId="{40B36D2A-6930-4BC1-8BED-43A6D4CE7687}" dt="2023-03-26T15:36:56.448" v="722" actId="403"/>
          <ac:spMkLst>
            <pc:docMk/>
            <pc:sldMk cId="324354030" sldId="647"/>
            <ac:spMk id="8" creationId="{5FE57B8B-CC9A-4EA1-9A6B-2EEBB2106206}"/>
          </ac:spMkLst>
        </pc:spChg>
        <pc:spChg chg="add mod">
          <ac:chgData name="Lauren Davies" userId="9a723aed-8e2b-4007-8f73-5b72d8ad2cd9" providerId="ADAL" clId="{40B36D2A-6930-4BC1-8BED-43A6D4CE7687}" dt="2023-03-26T15:44:10.076" v="1073" actId="1076"/>
          <ac:spMkLst>
            <pc:docMk/>
            <pc:sldMk cId="324354030" sldId="647"/>
            <ac:spMk id="9" creationId="{29D80625-5DCC-4E1D-AAE9-1E6771D05DEB}"/>
          </ac:spMkLst>
        </pc:spChg>
        <pc:picChg chg="add mod modCrop">
          <ac:chgData name="Lauren Davies" userId="9a723aed-8e2b-4007-8f73-5b72d8ad2cd9" providerId="ADAL" clId="{40B36D2A-6930-4BC1-8BED-43A6D4CE7687}" dt="2023-03-26T15:35:44.356" v="699" actId="14100"/>
          <ac:picMkLst>
            <pc:docMk/>
            <pc:sldMk cId="324354030" sldId="647"/>
            <ac:picMk id="7" creationId="{E77727CC-4BED-4971-849D-970F6D59EAE4}"/>
          </ac:picMkLst>
        </pc:picChg>
      </pc:sldChg>
      <pc:sldChg chg="del">
        <pc:chgData name="Lauren Davies" userId="9a723aed-8e2b-4007-8f73-5b72d8ad2cd9" providerId="ADAL" clId="{40B36D2A-6930-4BC1-8BED-43A6D4CE7687}" dt="2023-03-26T15:27:10.082" v="669" actId="2696"/>
        <pc:sldMkLst>
          <pc:docMk/>
          <pc:sldMk cId="1685276778" sldId="647"/>
        </pc:sldMkLst>
      </pc:sldChg>
      <pc:sldChg chg="modSp add ord">
        <pc:chgData name="Lauren Davies" userId="9a723aed-8e2b-4007-8f73-5b72d8ad2cd9" providerId="ADAL" clId="{40B36D2A-6930-4BC1-8BED-43A6D4CE7687}" dt="2023-03-26T15:52:59.260" v="1308" actId="20577"/>
        <pc:sldMkLst>
          <pc:docMk/>
          <pc:sldMk cId="2425104194" sldId="648"/>
        </pc:sldMkLst>
        <pc:spChg chg="mod">
          <ac:chgData name="Lauren Davies" userId="9a723aed-8e2b-4007-8f73-5b72d8ad2cd9" providerId="ADAL" clId="{40B36D2A-6930-4BC1-8BED-43A6D4CE7687}" dt="2023-03-26T15:46:59.209" v="1090" actId="20577"/>
          <ac:spMkLst>
            <pc:docMk/>
            <pc:sldMk cId="2425104194" sldId="648"/>
            <ac:spMk id="2" creationId="{EF5404E0-013B-C019-0EA1-5CF88FF4E7B0}"/>
          </ac:spMkLst>
        </pc:spChg>
        <pc:spChg chg="mod">
          <ac:chgData name="Lauren Davies" userId="9a723aed-8e2b-4007-8f73-5b72d8ad2cd9" providerId="ADAL" clId="{40B36D2A-6930-4BC1-8BED-43A6D4CE7687}" dt="2023-03-26T15:52:59.260" v="1308" actId="20577"/>
          <ac:spMkLst>
            <pc:docMk/>
            <pc:sldMk cId="2425104194" sldId="648"/>
            <ac:spMk id="22" creationId="{57C22AF2-B12F-ED57-4481-7C54F4E84AE7}"/>
          </ac:spMkLst>
        </pc:spChg>
      </pc:sldChg>
      <pc:sldChg chg="del">
        <pc:chgData name="Lauren Davies" userId="9a723aed-8e2b-4007-8f73-5b72d8ad2cd9" providerId="ADAL" clId="{40B36D2A-6930-4BC1-8BED-43A6D4CE7687}" dt="2023-03-26T15:27:10.762" v="670" actId="2696"/>
        <pc:sldMkLst>
          <pc:docMk/>
          <pc:sldMk cId="4153890364" sldId="648"/>
        </pc:sldMkLst>
      </pc:sldChg>
      <pc:sldChg chg="modSp add">
        <pc:chgData name="Lauren Davies" userId="9a723aed-8e2b-4007-8f73-5b72d8ad2cd9" providerId="ADAL" clId="{40B36D2A-6930-4BC1-8BED-43A6D4CE7687}" dt="2023-03-26T15:55:08.768" v="1439" actId="20577"/>
        <pc:sldMkLst>
          <pc:docMk/>
          <pc:sldMk cId="1283995666" sldId="649"/>
        </pc:sldMkLst>
        <pc:spChg chg="mod">
          <ac:chgData name="Lauren Davies" userId="9a723aed-8e2b-4007-8f73-5b72d8ad2cd9" providerId="ADAL" clId="{40B36D2A-6930-4BC1-8BED-43A6D4CE7687}" dt="2023-03-26T15:54:17.454" v="1319" actId="20577"/>
          <ac:spMkLst>
            <pc:docMk/>
            <pc:sldMk cId="1283995666" sldId="649"/>
            <ac:spMk id="2" creationId="{EF5404E0-013B-C019-0EA1-5CF88FF4E7B0}"/>
          </ac:spMkLst>
        </pc:spChg>
        <pc:spChg chg="mod">
          <ac:chgData name="Lauren Davies" userId="9a723aed-8e2b-4007-8f73-5b72d8ad2cd9" providerId="ADAL" clId="{40B36D2A-6930-4BC1-8BED-43A6D4CE7687}" dt="2023-03-26T15:55:08.768" v="1439" actId="20577"/>
          <ac:spMkLst>
            <pc:docMk/>
            <pc:sldMk cId="1283995666" sldId="649"/>
            <ac:spMk id="22" creationId="{57C22AF2-B12F-ED57-4481-7C54F4E84AE7}"/>
          </ac:spMkLst>
        </pc:spChg>
      </pc:sldChg>
      <pc:sldChg chg="del">
        <pc:chgData name="Lauren Davies" userId="9a723aed-8e2b-4007-8f73-5b72d8ad2cd9" providerId="ADAL" clId="{40B36D2A-6930-4BC1-8BED-43A6D4CE7687}" dt="2023-03-26T15:27:11.296" v="671" actId="2696"/>
        <pc:sldMkLst>
          <pc:docMk/>
          <pc:sldMk cId="2640128634" sldId="649"/>
        </pc:sldMkLst>
      </pc:sldChg>
      <pc:sldChg chg="modSp add">
        <pc:chgData name="Lauren Davies" userId="9a723aed-8e2b-4007-8f73-5b72d8ad2cd9" providerId="ADAL" clId="{40B36D2A-6930-4BC1-8BED-43A6D4CE7687}" dt="2023-03-26T16:01:18.815" v="1644" actId="1076"/>
        <pc:sldMkLst>
          <pc:docMk/>
          <pc:sldMk cId="629639092" sldId="650"/>
        </pc:sldMkLst>
        <pc:spChg chg="mod">
          <ac:chgData name="Lauren Davies" userId="9a723aed-8e2b-4007-8f73-5b72d8ad2cd9" providerId="ADAL" clId="{40B36D2A-6930-4BC1-8BED-43A6D4CE7687}" dt="2023-03-26T16:00:40.592" v="1626" actId="20577"/>
          <ac:spMkLst>
            <pc:docMk/>
            <pc:sldMk cId="629639092" sldId="650"/>
            <ac:spMk id="2" creationId="{EF5404E0-013B-C019-0EA1-5CF88FF4E7B0}"/>
          </ac:spMkLst>
        </pc:spChg>
        <pc:spChg chg="mod">
          <ac:chgData name="Lauren Davies" userId="9a723aed-8e2b-4007-8f73-5b72d8ad2cd9" providerId="ADAL" clId="{40B36D2A-6930-4BC1-8BED-43A6D4CE7687}" dt="2023-03-26T16:00:30.862" v="1610" actId="255"/>
          <ac:spMkLst>
            <pc:docMk/>
            <pc:sldMk cId="629639092" sldId="650"/>
            <ac:spMk id="22" creationId="{57C22AF2-B12F-ED57-4481-7C54F4E84AE7}"/>
          </ac:spMkLst>
        </pc:spChg>
        <pc:picChg chg="mod">
          <ac:chgData name="Lauren Davies" userId="9a723aed-8e2b-4007-8f73-5b72d8ad2cd9" providerId="ADAL" clId="{40B36D2A-6930-4BC1-8BED-43A6D4CE7687}" dt="2023-03-26T16:01:18.815" v="1644" actId="1076"/>
          <ac:picMkLst>
            <pc:docMk/>
            <pc:sldMk cId="629639092" sldId="650"/>
            <ac:picMk id="7" creationId="{D3B79D4D-7208-C6FC-BBC8-908496005AE9}"/>
          </ac:picMkLst>
        </pc:picChg>
      </pc:sldChg>
      <pc:sldChg chg="del">
        <pc:chgData name="Lauren Davies" userId="9a723aed-8e2b-4007-8f73-5b72d8ad2cd9" providerId="ADAL" clId="{40B36D2A-6930-4BC1-8BED-43A6D4CE7687}" dt="2023-03-26T15:27:20.127" v="680" actId="2696"/>
        <pc:sldMkLst>
          <pc:docMk/>
          <pc:sldMk cId="1159327845" sldId="65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B1A0F-3DEC-4304-9911-D28171D3C4D8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63E8D-7382-49AE-AF06-1F4EF39D5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87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95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69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330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46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85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34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27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https://app.mural.co/t/flourishtoolbox3990/m/flourishtoolbox3990/1679850212532/cb30b080b1a31b5b7fe16ed24ce4c17d75315c85?sender=uebb28b7e1978fa9beeff5406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63E8D-7382-49AE-AF06-1F4EF39D55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9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175BA-5F45-4952-9924-E99CD3CBD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AAE16-8CF8-4892-8C50-E2A1B220E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0DB01-ED86-447A-A288-577CA230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06590-6D13-4FFC-910C-5F2E6F79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83519-E6B8-42E7-BBD3-33C1F264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93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FB68F-B835-474E-9674-5A56B47E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8924A-D56D-4DA0-AE1F-21B69C2F3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67F33-9D87-41CD-A75A-DEA821BA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4B3E2-440B-45A2-AA79-C87DC7691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1464B-875A-4567-A018-29AC26E0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99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1FB123-6E11-4243-AC4E-7F961FAAE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4FA0F-3FED-40AE-ADB1-B805EEEB6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05558-4E26-4E34-BD6B-8A483309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4CF3D-0096-47DC-A144-829181C3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F084D-6AA6-4532-AEFF-E38319C69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27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E6F2-77CC-4692-9938-CC7E28F54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6E614-7037-49DB-A855-8B6FAF134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BF840-42F5-4D7E-8DED-AC44968D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216E2-B9B1-49AE-952A-53892F62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1E292-3A00-462B-A46D-A0D739B4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5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AC2FA-081C-42A9-A1C3-CDF929C9C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4BB5C-BB95-4F80-9517-98E8EB9AC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13AF0-8111-4F03-995F-E9CF7E43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8B288-10C2-4CD8-8A74-1C6DD3D8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276A4-D704-4702-ABF6-94807B77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08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E57B-C343-40EE-AA4A-C899B1C51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4BB-43C7-4120-9731-FAEE9D53C5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FD90D-F629-4CE4-BBD7-1898EE4B1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3B144-15B1-42EE-AE52-3F20D648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C8129-7251-4C1F-91EB-50B65BFC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A215B-E76B-4C6D-AA5F-160E02FD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81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611DF-228F-45EA-8D9F-A8422BE89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58273-11F2-4557-9CF0-B0310AD70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99D50-7218-45DC-A27B-362BDA424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7496D-7A14-407A-AAB3-8C8C4BADE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70F91D-EF88-4B5B-BFC8-B3D56362F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E7BFFB-D462-40F2-97AC-9E313D3B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71488D-6FA4-44E1-A3ED-75CC6CDA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131E5-156A-4956-AD12-61301E85C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53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E8A93-2BC2-45CA-8E74-47AE3551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EF7DB-14EE-4A69-9E39-7DE52B2B1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5B8AF0-AB66-4621-8ECC-ADB9B8FC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2A75F-FF59-4A43-9C76-D8336BC7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9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F95ECA-4ACC-4FC3-BAC3-486D1A31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40880-9791-488B-AC83-8DC1E7EC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44A37-108A-4D15-8DD6-16341652E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52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DBA0-0FF6-481C-8D9F-103E5309F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96F9E-22FA-47B7-8C57-5F6FC93F0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18B0A-FAC9-488A-B8FD-C3F8E7E27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0C99E-A7AB-4455-8A32-AEAECB09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B95F6-2B48-4358-832D-088013BC0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F4E21-1022-489E-9F38-6891B7F6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52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8593-8F8E-47A1-AE4D-0DE00D067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5A94B-A10A-4DA0-895C-FEDF8554F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156F6-D9B5-4C8F-B0C8-FF70AE609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5DABD-AAE4-46E1-ACEF-46B458418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56518-B532-47C4-B73B-84FEA40A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42250-CA74-49BC-BC0C-8F4E1D9E7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82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4FAF32-B7AB-4851-872A-CA9CB09F3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3D43A-8DE8-4806-ACB1-78D7EE32F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6579F-B4BC-43B7-A339-561A6EC88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3B22-DDAC-44E1-B362-AEF021F409BB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113DA-7957-468A-ABBD-EBAAFC90A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D889A-AF5B-4E84-A70D-D4A24624B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6A69-42F6-403F-9863-81E37EF02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we.ac.uk/research/centres-and-groups/scu/projects/climate-action-hub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davies@uwe.ac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7E529D8-88A0-2D46-45FE-E8399C3C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455" y="1151532"/>
            <a:ext cx="8260618" cy="23462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Towards Climate Change Action: The Role of Entrepreneurial Design Thinking in Sustainability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92D8A-06B3-8C23-64C6-F3A8F67BA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455" y="3832313"/>
            <a:ext cx="4561369" cy="14160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/>
              <a:t>Lauren Davies</a:t>
            </a:r>
            <a:br>
              <a:rPr lang="en-US" sz="3200" dirty="0"/>
            </a:br>
            <a:r>
              <a:rPr lang="en-US" sz="3200" kern="1200" dirty="0">
                <a:latin typeface="+mn-lt"/>
                <a:ea typeface="+mn-ea"/>
                <a:cs typeface="+mn-cs"/>
              </a:rPr>
              <a:t>UWE Bristol</a:t>
            </a:r>
          </a:p>
        </p:txBody>
      </p:sp>
      <p:pic>
        <p:nvPicPr>
          <p:cNvPr id="4" name="Picture 3" descr="Diagram&#10;&#10;Description automatically generated with low confidence">
            <a:extLst>
              <a:ext uri="{FF2B5EF4-FFF2-40B4-BE49-F238E27FC236}">
                <a16:creationId xmlns:a16="http://schemas.microsoft.com/office/drawing/2014/main" id="{926B1380-2D6A-94DB-53FA-53AC042F61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617" y="1924738"/>
            <a:ext cx="4018430" cy="401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5B812D-A902-05D5-2EC5-7182E602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 dirty="0"/>
              <a:t>Outline</a:t>
            </a: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0EDFE6DD-F1CC-0E5B-9FC3-C8AF51C6D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7" y="4699500"/>
            <a:ext cx="2157865" cy="215786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FFE5E83-CF11-D038-975B-BA8A9E0FD4B4}"/>
              </a:ext>
            </a:extLst>
          </p:cNvPr>
          <p:cNvSpPr txBox="1">
            <a:spLocks/>
          </p:cNvSpPr>
          <p:nvPr/>
        </p:nvSpPr>
        <p:spPr>
          <a:xfrm>
            <a:off x="5881666" y="1390996"/>
            <a:ext cx="5774668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200" b="1" dirty="0"/>
              <a:t>Overview of the research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Successes &amp; Challenges so far 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Key Learning &amp; Initial Findings 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Discussion </a:t>
            </a:r>
          </a:p>
          <a:p>
            <a:pPr>
              <a:lnSpc>
                <a:spcPct val="150000"/>
              </a:lnSpc>
            </a:pPr>
            <a:endParaRPr lang="en-US" sz="2400" b="1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974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404E0-013B-C019-0EA1-5CF88FF4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GB" sz="2900" b="1" dirty="0"/>
              <a:t>Overview of the Research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7C22AF2-B12F-ED57-4481-7C54F4E84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881" y="2580363"/>
            <a:ext cx="10220678" cy="2946353"/>
          </a:xfrm>
        </p:spPr>
        <p:txBody>
          <a:bodyPr>
            <a:no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Developed from previous HEIF project – interfaculty collaboration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Young people experience climate anxiety &amp; attitude-behaviour gap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Entrepreneurial design thinking as an approach to bridge the gap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Climate Action Workshops for young people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Pre &amp; Post skills audit and attitudinal &amp; behavioural survey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Skills audit mapped to EntreComp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Exploring impact on self-efficacy towards making a difference 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79ADB43-98F7-BFBF-11A2-F1A92F5B7FE7}"/>
              </a:ext>
            </a:extLst>
          </p:cNvPr>
          <p:cNvSpPr txBox="1">
            <a:spLocks/>
          </p:cNvSpPr>
          <p:nvPr/>
        </p:nvSpPr>
        <p:spPr>
          <a:xfrm>
            <a:off x="4106708" y="3057719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4AEFA60-E223-27C5-B754-AC8D5144776A}"/>
              </a:ext>
            </a:extLst>
          </p:cNvPr>
          <p:cNvSpPr txBox="1">
            <a:spLocks/>
          </p:cNvSpPr>
          <p:nvPr/>
        </p:nvSpPr>
        <p:spPr>
          <a:xfrm>
            <a:off x="8280417" y="3285562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pic>
        <p:nvPicPr>
          <p:cNvPr id="7" name="Picture 6" descr="Diagram&#10;&#10;Description automatically generated with low confidence">
            <a:extLst>
              <a:ext uri="{FF2B5EF4-FFF2-40B4-BE49-F238E27FC236}">
                <a16:creationId xmlns:a16="http://schemas.microsoft.com/office/drawing/2014/main" id="{D3B79D4D-7208-C6FC-BBC8-908496005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051" y="5210902"/>
            <a:ext cx="1173269" cy="11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86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0EDFE6DD-F1CC-0E5B-9FC3-C8AF51C6D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7" y="4699500"/>
            <a:ext cx="2157865" cy="215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7727CC-4BED-4971-849D-970F6D59EA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705" t="20404" r="38522" b="14546"/>
          <a:stretch/>
        </p:blipFill>
        <p:spPr>
          <a:xfrm>
            <a:off x="-14599" y="-19657"/>
            <a:ext cx="4655872" cy="68770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E57B8B-CC9A-4EA1-9A6B-2EEBB2106206}"/>
              </a:ext>
            </a:extLst>
          </p:cNvPr>
          <p:cNvSpPr txBox="1"/>
          <p:nvPr/>
        </p:nvSpPr>
        <p:spPr>
          <a:xfrm>
            <a:off x="5923095" y="928254"/>
            <a:ext cx="4013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+mj-lt"/>
              </a:rPr>
              <a:t>The Toolkit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D80625-5DCC-4E1D-AAE9-1E6771D05DEB}"/>
              </a:ext>
            </a:extLst>
          </p:cNvPr>
          <p:cNvSpPr txBox="1"/>
          <p:nvPr/>
        </p:nvSpPr>
        <p:spPr>
          <a:xfrm>
            <a:off x="6015303" y="1821949"/>
            <a:ext cx="5413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4 sections: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Effective team working, skills audit &amp; defining the project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Understanding different worldviews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Communicating the message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Evaluation &amp;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Practical tools &amp;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Social psychology theory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View the toolkit </a:t>
            </a:r>
            <a:r>
              <a:rPr lang="en-GB" sz="2800" dirty="0">
                <a:hlinkClick r:id="rId5"/>
              </a:rPr>
              <a:t>here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35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404E0-013B-C019-0EA1-5CF88FF4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GB" sz="2900" b="1" dirty="0"/>
              <a:t>Successes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7C22AF2-B12F-ED57-4481-7C54F4E84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881" y="2580363"/>
            <a:ext cx="10220678" cy="2946353"/>
          </a:xfrm>
        </p:spPr>
        <p:txBody>
          <a:bodyPr>
            <a:no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Workshops delivered to UWE’s SU Sustainability Committee – 12 participants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We are in conversation with the Ernest Cook Trust about delivering training to its 44 Green Mentors (youth and environmental professionals) who are recruiting young people across England to run youth-led environmental action projects. </a:t>
            </a:r>
          </a:p>
          <a:p>
            <a:r>
              <a:rPr lang="en-US" dirty="0"/>
              <a:t>Connection with national organisation Bright Green Future regarding future training opportunities with young people</a:t>
            </a:r>
            <a:endParaRPr lang="en-GB" dirty="0"/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79ADB43-98F7-BFBF-11A2-F1A92F5B7FE7}"/>
              </a:ext>
            </a:extLst>
          </p:cNvPr>
          <p:cNvSpPr txBox="1">
            <a:spLocks/>
          </p:cNvSpPr>
          <p:nvPr/>
        </p:nvSpPr>
        <p:spPr>
          <a:xfrm>
            <a:off x="4106708" y="3057719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4AEFA60-E223-27C5-B754-AC8D5144776A}"/>
              </a:ext>
            </a:extLst>
          </p:cNvPr>
          <p:cNvSpPr txBox="1">
            <a:spLocks/>
          </p:cNvSpPr>
          <p:nvPr/>
        </p:nvSpPr>
        <p:spPr>
          <a:xfrm>
            <a:off x="8280417" y="3285562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pic>
        <p:nvPicPr>
          <p:cNvPr id="7" name="Picture 6" descr="Diagram&#10;&#10;Description automatically generated with low confidence">
            <a:extLst>
              <a:ext uri="{FF2B5EF4-FFF2-40B4-BE49-F238E27FC236}">
                <a16:creationId xmlns:a16="http://schemas.microsoft.com/office/drawing/2014/main" id="{D3B79D4D-7208-C6FC-BBC8-908496005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051" y="5210902"/>
            <a:ext cx="1173269" cy="11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0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404E0-013B-C019-0EA1-5CF88FF4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GB" sz="2900" b="1" dirty="0"/>
              <a:t>Challenges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7C22AF2-B12F-ED57-4481-7C54F4E84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881" y="2580363"/>
            <a:ext cx="10220678" cy="2946353"/>
          </a:xfrm>
        </p:spPr>
        <p:txBody>
          <a:bodyPr>
            <a:no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Ethics approval delays due to working with schools/under 18s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Time allocation / workload of the project team </a:t>
            </a:r>
            <a:endParaRPr lang="en-GB" dirty="0"/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79ADB43-98F7-BFBF-11A2-F1A92F5B7FE7}"/>
              </a:ext>
            </a:extLst>
          </p:cNvPr>
          <p:cNvSpPr txBox="1">
            <a:spLocks/>
          </p:cNvSpPr>
          <p:nvPr/>
        </p:nvSpPr>
        <p:spPr>
          <a:xfrm>
            <a:off x="4106708" y="3057719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4AEFA60-E223-27C5-B754-AC8D5144776A}"/>
              </a:ext>
            </a:extLst>
          </p:cNvPr>
          <p:cNvSpPr txBox="1">
            <a:spLocks/>
          </p:cNvSpPr>
          <p:nvPr/>
        </p:nvSpPr>
        <p:spPr>
          <a:xfrm>
            <a:off x="8280417" y="3285562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pic>
        <p:nvPicPr>
          <p:cNvPr id="7" name="Picture 6" descr="Diagram&#10;&#10;Description automatically generated with low confidence">
            <a:extLst>
              <a:ext uri="{FF2B5EF4-FFF2-40B4-BE49-F238E27FC236}">
                <a16:creationId xmlns:a16="http://schemas.microsoft.com/office/drawing/2014/main" id="{D3B79D4D-7208-C6FC-BBC8-908496005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051" y="5210902"/>
            <a:ext cx="1173269" cy="11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9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404E0-013B-C019-0EA1-5CF88FF4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5232102" cy="962953"/>
          </a:xfrm>
        </p:spPr>
        <p:txBody>
          <a:bodyPr anchor="b">
            <a:normAutofit/>
          </a:bodyPr>
          <a:lstStyle/>
          <a:p>
            <a:r>
              <a:rPr lang="en-GB" sz="2900" b="1" dirty="0"/>
              <a:t>Key Learning &amp; Initial Findings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7C22AF2-B12F-ED57-4481-7C54F4E84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881" y="2580363"/>
            <a:ext cx="10220678" cy="2946353"/>
          </a:xfrm>
        </p:spPr>
        <p:txBody>
          <a:bodyPr>
            <a:noAutofit/>
          </a:bodyPr>
          <a:lstStyle/>
          <a:p>
            <a:r>
              <a:rPr lang="en-GB" sz="2400" dirty="0">
                <a:cs typeface="Calibri" panose="020F0502020204030204" pitchFamily="34" charset="0"/>
              </a:rPr>
              <a:t>Ethics approval takes time! </a:t>
            </a:r>
          </a:p>
          <a:p>
            <a:r>
              <a:rPr lang="en-GB" sz="2400" dirty="0">
                <a:cs typeface="Calibri" panose="020F0502020204030204" pitchFamily="34" charset="0"/>
              </a:rPr>
              <a:t>Workload allocation is a challenge </a:t>
            </a:r>
          </a:p>
          <a:p>
            <a:r>
              <a:rPr lang="en-US" sz="2400" dirty="0"/>
              <a:t>Initial findings:</a:t>
            </a:r>
          </a:p>
          <a:p>
            <a:pPr lvl="1"/>
            <a:r>
              <a:rPr lang="en-US" dirty="0"/>
              <a:t>Participants strongest in the Ideas and Opportunities related competencies such as Vision and Valuing Ideas. </a:t>
            </a:r>
          </a:p>
          <a:p>
            <a:pPr lvl="1"/>
            <a:r>
              <a:rPr lang="en-US" dirty="0"/>
              <a:t>Under Resources related competencies, participants stronger in Self-awareness and Self-efficacy but weaker in Mobilising Others and Financial &amp; Economic Literacy. </a:t>
            </a:r>
          </a:p>
          <a:p>
            <a:pPr lvl="1"/>
            <a:r>
              <a:rPr lang="en-US" dirty="0"/>
              <a:t>Participants have strengths overall in the Into Action related competencies such as Working with Others and Planning and Management. </a:t>
            </a:r>
            <a:endParaRPr lang="en-GB" dirty="0"/>
          </a:p>
          <a:p>
            <a:endParaRPr lang="en-GB" dirty="0"/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79ADB43-98F7-BFBF-11A2-F1A92F5B7FE7}"/>
              </a:ext>
            </a:extLst>
          </p:cNvPr>
          <p:cNvSpPr txBox="1">
            <a:spLocks/>
          </p:cNvSpPr>
          <p:nvPr/>
        </p:nvSpPr>
        <p:spPr>
          <a:xfrm>
            <a:off x="4106708" y="3057719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4AEFA60-E223-27C5-B754-AC8D5144776A}"/>
              </a:ext>
            </a:extLst>
          </p:cNvPr>
          <p:cNvSpPr txBox="1">
            <a:spLocks/>
          </p:cNvSpPr>
          <p:nvPr/>
        </p:nvSpPr>
        <p:spPr>
          <a:xfrm>
            <a:off x="8280417" y="3285562"/>
            <a:ext cx="1820206" cy="27221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spc="-150" dirty="0">
              <a:latin typeface="+mn-lt"/>
            </a:endParaRPr>
          </a:p>
        </p:txBody>
      </p:sp>
      <p:pic>
        <p:nvPicPr>
          <p:cNvPr id="7" name="Picture 6" descr="Diagram&#10;&#10;Description automatically generated with low confidence">
            <a:extLst>
              <a:ext uri="{FF2B5EF4-FFF2-40B4-BE49-F238E27FC236}">
                <a16:creationId xmlns:a16="http://schemas.microsoft.com/office/drawing/2014/main" id="{D3B79D4D-7208-C6FC-BBC8-908496005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28" y="5224045"/>
            <a:ext cx="1173269" cy="11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63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7E529D8-88A0-2D46-45FE-E8399C3C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455" y="1151532"/>
            <a:ext cx="4561369" cy="23462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kern="1200" dirty="0">
                <a:latin typeface="+mj-lt"/>
                <a:ea typeface="+mj-ea"/>
                <a:cs typeface="+mj-cs"/>
              </a:rPr>
              <a:t>Over to you…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92D8A-06B3-8C23-64C6-F3A8F67BA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04" y="5078669"/>
            <a:ext cx="4561369" cy="14160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Lauren.davies@uwe.ac.uk</a:t>
            </a:r>
            <a:endParaRPr lang="en-GB" sz="2000" dirty="0"/>
          </a:p>
        </p:txBody>
      </p:sp>
      <p:pic>
        <p:nvPicPr>
          <p:cNvPr id="4" name="Picture 3" descr="Diagram&#10;&#10;Description automatically generated with low confidence">
            <a:extLst>
              <a:ext uri="{FF2B5EF4-FFF2-40B4-BE49-F238E27FC236}">
                <a16:creationId xmlns:a16="http://schemas.microsoft.com/office/drawing/2014/main" id="{926B1380-2D6A-94DB-53FA-53AC042F61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617" y="1924738"/>
            <a:ext cx="4018430" cy="401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7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811fe5b-91e2-4203-814f-07456a32751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D83B2639A814DB0C09C52CD4E80D2" ma:contentTypeVersion="15" ma:contentTypeDescription="Create a new document." ma:contentTypeScope="" ma:versionID="83389372885b0f806f90d8c6983fce5c">
  <xsd:schema xmlns:xsd="http://www.w3.org/2001/XMLSchema" xmlns:xs="http://www.w3.org/2001/XMLSchema" xmlns:p="http://schemas.microsoft.com/office/2006/metadata/properties" xmlns:ns3="3811fe5b-91e2-4203-814f-07456a327512" xmlns:ns4="3188c4b0-c1d0-4859-9cac-485c704fd8cb" targetNamespace="http://schemas.microsoft.com/office/2006/metadata/properties" ma:root="true" ma:fieldsID="7364099a6993aab338ed31ddb03f9b5b" ns3:_="" ns4:_="">
    <xsd:import namespace="3811fe5b-91e2-4203-814f-07456a327512"/>
    <xsd:import namespace="3188c4b0-c1d0-4859-9cac-485c704fd8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1fe5b-91e2-4203-814f-07456a3275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8c4b0-c1d0-4859-9cac-485c704fd8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D33483-64BF-437A-A889-66528D2DC1F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3811fe5b-91e2-4203-814f-07456a327512"/>
    <ds:schemaRef ds:uri="http://purl.org/dc/terms/"/>
    <ds:schemaRef ds:uri="3188c4b0-c1d0-4859-9cac-485c704fd8cb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7247FD-3E9E-4A2C-93F7-61A19D32FD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4C625A-E69D-43E6-ACE6-FABA8121D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11fe5b-91e2-4203-814f-07456a327512"/>
    <ds:schemaRef ds:uri="3188c4b0-c1d0-4859-9cac-485c704fd8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24735</TotalTime>
  <Words>330</Words>
  <Application>Microsoft Office PowerPoint</Application>
  <PresentationFormat>Widescreen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Towards Climate Change Action: The Role of Entrepreneurial Design Thinking in Sustainability Education</vt:lpstr>
      <vt:lpstr>Outline</vt:lpstr>
      <vt:lpstr>Overview of the Research </vt:lpstr>
      <vt:lpstr>PowerPoint Presentation</vt:lpstr>
      <vt:lpstr>Successes</vt:lpstr>
      <vt:lpstr>Challenges</vt:lpstr>
      <vt:lpstr>Key Learning &amp; Initial Findings</vt:lpstr>
      <vt:lpstr>Over to you…</vt:lpstr>
    </vt:vector>
  </TitlesOfParts>
  <Company>UWE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communications and social action</dc:title>
  <dc:creator>Sophie Laggan</dc:creator>
  <cp:lastModifiedBy>Lauren Davies</cp:lastModifiedBy>
  <cp:revision>20</cp:revision>
  <dcterms:created xsi:type="dcterms:W3CDTF">2022-05-25T10:39:50Z</dcterms:created>
  <dcterms:modified xsi:type="dcterms:W3CDTF">2023-03-26T17:33:26Z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0x010100AF4D83B2639A814DB0C09C52CD4E80D2</vt:lpwstr>
  </property>
</Properties>
</file>